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494B4-F79C-4237-BE76-9F36B56ADA38}" v="1" dt="2021-12-05T09:17:09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Bruha" userId="532e58a1f0ee742e" providerId="LiveId" clId="{D51494B4-F79C-4237-BE76-9F36B56ADA38}"/>
    <pc:docChg chg="custSel addSld delSld modSld sldOrd">
      <pc:chgData name="Oliver Bruha" userId="532e58a1f0ee742e" providerId="LiveId" clId="{D51494B4-F79C-4237-BE76-9F36B56ADA38}" dt="2021-12-05T09:16:54.668" v="13" actId="1076"/>
      <pc:docMkLst>
        <pc:docMk/>
      </pc:docMkLst>
      <pc:sldChg chg="modSp mod">
        <pc:chgData name="Oliver Bruha" userId="532e58a1f0ee742e" providerId="LiveId" clId="{D51494B4-F79C-4237-BE76-9F36B56ADA38}" dt="2021-12-05T09:16:54.668" v="13" actId="1076"/>
        <pc:sldMkLst>
          <pc:docMk/>
          <pc:sldMk cId="3675011850" sldId="256"/>
        </pc:sldMkLst>
        <pc:spChg chg="mod">
          <ac:chgData name="Oliver Bruha" userId="532e58a1f0ee742e" providerId="LiveId" clId="{D51494B4-F79C-4237-BE76-9F36B56ADA38}" dt="2021-12-05T09:16:54.668" v="13" actId="1076"/>
          <ac:spMkLst>
            <pc:docMk/>
            <pc:sldMk cId="3675011850" sldId="256"/>
            <ac:spMk id="2" creationId="{AE10DF42-68C5-4A9C-8ABA-D1962755F5C9}"/>
          </ac:spMkLst>
        </pc:spChg>
      </pc:sldChg>
      <pc:sldChg chg="addSp delSp mod">
        <pc:chgData name="Oliver Bruha" userId="532e58a1f0ee742e" providerId="LiveId" clId="{D51494B4-F79C-4237-BE76-9F36B56ADA38}" dt="2021-12-04T22:25:45.805" v="1" actId="478"/>
        <pc:sldMkLst>
          <pc:docMk/>
          <pc:sldMk cId="122844293" sldId="257"/>
        </pc:sldMkLst>
        <pc:graphicFrameChg chg="add del">
          <ac:chgData name="Oliver Bruha" userId="532e58a1f0ee742e" providerId="LiveId" clId="{D51494B4-F79C-4237-BE76-9F36B56ADA38}" dt="2021-12-04T22:25:45.805" v="1" actId="478"/>
          <ac:graphicFrameMkLst>
            <pc:docMk/>
            <pc:sldMk cId="122844293" sldId="257"/>
            <ac:graphicFrameMk id="76" creationId="{AF50F59C-39DA-4D94-A179-F046246C60E1}"/>
          </ac:graphicFrameMkLst>
        </pc:graphicFrameChg>
      </pc:sldChg>
      <pc:sldChg chg="addSp modSp new del mod ord">
        <pc:chgData name="Oliver Bruha" userId="532e58a1f0ee742e" providerId="LiveId" clId="{D51494B4-F79C-4237-BE76-9F36B56ADA38}" dt="2021-12-04T23:01:26.401" v="8" actId="2696"/>
        <pc:sldMkLst>
          <pc:docMk/>
          <pc:sldMk cId="282255030" sldId="264"/>
        </pc:sldMkLst>
        <pc:graphicFrameChg chg="add mod">
          <ac:chgData name="Oliver Bruha" userId="532e58a1f0ee742e" providerId="LiveId" clId="{D51494B4-F79C-4237-BE76-9F36B56ADA38}" dt="2021-12-04T22:56:35.079" v="7" actId="14100"/>
          <ac:graphicFrameMkLst>
            <pc:docMk/>
            <pc:sldMk cId="282255030" sldId="264"/>
            <ac:graphicFrameMk id="2" creationId="{BDE17FA9-620C-4B9F-9680-225F93304883}"/>
          </ac:graphicFrameMkLst>
        </pc:graphicFrameChg>
      </pc:sldChg>
      <pc:sldChg chg="addSp modSp new mod">
        <pc:chgData name="Oliver Bruha" userId="532e58a1f0ee742e" providerId="LiveId" clId="{D51494B4-F79C-4237-BE76-9F36B56ADA38}" dt="2021-12-04T23:02:11.429" v="12" actId="14100"/>
        <pc:sldMkLst>
          <pc:docMk/>
          <pc:sldMk cId="2732147336" sldId="264"/>
        </pc:sldMkLst>
        <pc:graphicFrameChg chg="add mod">
          <ac:chgData name="Oliver Bruha" userId="532e58a1f0ee742e" providerId="LiveId" clId="{D51494B4-F79C-4237-BE76-9F36B56ADA38}" dt="2021-12-04T23:02:11.429" v="12" actId="14100"/>
          <ac:graphicFrameMkLst>
            <pc:docMk/>
            <pc:sldMk cId="2732147336" sldId="264"/>
            <ac:graphicFrameMk id="2" creationId="{D0C9B20F-7E63-47EF-B96D-226A2D2E7DE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5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2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94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994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74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737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36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404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68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27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8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75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0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00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92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6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36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75AB75-F9F1-405D-8318-C0EDA38B6FBF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4764-BE21-4468-BA44-4289ECB387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294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0DF42-68C5-4A9C-8ABA-D1962755F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8825658" cy="3329581"/>
          </a:xfrm>
        </p:spPr>
        <p:txBody>
          <a:bodyPr/>
          <a:lstStyle/>
          <a:p>
            <a:r>
              <a:rPr lang="de-DE" dirty="0"/>
              <a:t>(a + b)²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1EA91B-E5D4-4765-9AB3-CA4FC8DFA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 binomische Formel</a:t>
            </a:r>
          </a:p>
        </p:txBody>
      </p:sp>
    </p:spTree>
    <p:extLst>
      <p:ext uri="{BB962C8B-B14F-4D97-AF65-F5344CB8AC3E}">
        <p14:creationId xmlns:p14="http://schemas.microsoft.com/office/powerpoint/2010/main" val="36750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A87ED2B5-7FFC-408F-A569-0BB9D1BBC46A}"/>
              </a:ext>
            </a:extLst>
          </p:cNvPr>
          <p:cNvCxnSpPr>
            <a:cxnSpLocks/>
          </p:cNvCxnSpPr>
          <p:nvPr/>
        </p:nvCxnSpPr>
        <p:spPr>
          <a:xfrm flipV="1">
            <a:off x="1195999" y="434293"/>
            <a:ext cx="423009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CEC767A8-BE4F-4632-8595-E39E1CF24440}"/>
              </a:ext>
            </a:extLst>
          </p:cNvPr>
          <p:cNvCxnSpPr>
            <a:cxnSpLocks/>
          </p:cNvCxnSpPr>
          <p:nvPr/>
        </p:nvCxnSpPr>
        <p:spPr>
          <a:xfrm rot="5400000" flipV="1">
            <a:off x="-921162" y="2539501"/>
            <a:ext cx="423009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DAFA2D67-D114-47D7-B1C1-B53FDA173FBB}"/>
              </a:ext>
            </a:extLst>
          </p:cNvPr>
          <p:cNvCxnSpPr>
            <a:cxnSpLocks/>
          </p:cNvCxnSpPr>
          <p:nvPr/>
        </p:nvCxnSpPr>
        <p:spPr>
          <a:xfrm>
            <a:off x="5426092" y="429192"/>
            <a:ext cx="1203416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18EEECA-C064-448B-99E5-016FDD307482}"/>
              </a:ext>
            </a:extLst>
          </p:cNvPr>
          <p:cNvCxnSpPr>
            <a:cxnSpLocks/>
          </p:cNvCxnSpPr>
          <p:nvPr/>
        </p:nvCxnSpPr>
        <p:spPr>
          <a:xfrm rot="5400000">
            <a:off x="594293" y="5256258"/>
            <a:ext cx="1203416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426BE41C-1F9C-4059-A327-92BD234B7E92}"/>
              </a:ext>
            </a:extLst>
          </p:cNvPr>
          <p:cNvGrpSpPr/>
          <p:nvPr/>
        </p:nvGrpSpPr>
        <p:grpSpPr>
          <a:xfrm>
            <a:off x="1195992" y="5857959"/>
            <a:ext cx="5433509" cy="1"/>
            <a:chOff x="1196000" y="5857959"/>
            <a:chExt cx="5433509" cy="1"/>
          </a:xfrm>
        </p:grpSpPr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BE1C9A61-0DBB-476E-99F3-69EA3FF1F4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6000" y="5857959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7E877886-DF2A-4A2B-A90E-964027050DFD}"/>
                </a:ext>
              </a:extLst>
            </p:cNvPr>
            <p:cNvCxnSpPr>
              <a:cxnSpLocks/>
            </p:cNvCxnSpPr>
            <p:nvPr/>
          </p:nvCxnSpPr>
          <p:spPr>
            <a:xfrm>
              <a:off x="5426093" y="5857959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197723D7-9EE4-4B88-92BC-62DA1E1FF5B4}"/>
              </a:ext>
            </a:extLst>
          </p:cNvPr>
          <p:cNvGrpSpPr/>
          <p:nvPr/>
        </p:nvGrpSpPr>
        <p:grpSpPr>
          <a:xfrm>
            <a:off x="6629501" y="424455"/>
            <a:ext cx="5" cy="5433511"/>
            <a:chOff x="6629501" y="424455"/>
            <a:chExt cx="5" cy="5433511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853E8218-A9AA-4444-A865-9F3BDC644C68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514459" y="2539501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D6CE1ED7-7A47-4114-85F1-76C59211A4B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27794" y="5256257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581C9CD1-E0AD-4D7A-B711-0DDE34F751C4}"/>
              </a:ext>
            </a:extLst>
          </p:cNvPr>
          <p:cNvSpPr txBox="1"/>
          <p:nvPr/>
        </p:nvSpPr>
        <p:spPr>
          <a:xfrm>
            <a:off x="2956703" y="63786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ED148FE-8A51-454F-8687-BA07F48D9AAC}"/>
              </a:ext>
            </a:extLst>
          </p:cNvPr>
          <p:cNvSpPr txBox="1"/>
          <p:nvPr/>
        </p:nvSpPr>
        <p:spPr>
          <a:xfrm>
            <a:off x="6629507" y="1578066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38D7FA4-EE9C-4D80-B643-05264921232A}"/>
              </a:ext>
            </a:extLst>
          </p:cNvPr>
          <p:cNvSpPr txBox="1"/>
          <p:nvPr/>
        </p:nvSpPr>
        <p:spPr>
          <a:xfrm>
            <a:off x="2592098" y="587403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BECD8E-E482-4769-9664-2E68D0CEBC4D}"/>
              </a:ext>
            </a:extLst>
          </p:cNvPr>
          <p:cNvSpPr txBox="1"/>
          <p:nvPr/>
        </p:nvSpPr>
        <p:spPr>
          <a:xfrm>
            <a:off x="831395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69A60E6-A191-42E0-802A-692598367646}"/>
              </a:ext>
            </a:extLst>
          </p:cNvPr>
          <p:cNvSpPr txBox="1"/>
          <p:nvPr/>
        </p:nvSpPr>
        <p:spPr>
          <a:xfrm>
            <a:off x="5771301" y="68921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E19BC49-1FD3-4CD2-8395-ED05AED12F00}"/>
              </a:ext>
            </a:extLst>
          </p:cNvPr>
          <p:cNvSpPr txBox="1"/>
          <p:nvPr/>
        </p:nvSpPr>
        <p:spPr>
          <a:xfrm>
            <a:off x="6629508" y="5070089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95653F0-7180-4EE7-9963-181185A9D756}"/>
              </a:ext>
            </a:extLst>
          </p:cNvPr>
          <p:cNvSpPr txBox="1"/>
          <p:nvPr/>
        </p:nvSpPr>
        <p:spPr>
          <a:xfrm>
            <a:off x="5850414" y="5871966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D33D1E3-1560-4AF1-BACD-5E0719BD0BB6}"/>
              </a:ext>
            </a:extLst>
          </p:cNvPr>
          <p:cNvSpPr txBox="1"/>
          <p:nvPr/>
        </p:nvSpPr>
        <p:spPr>
          <a:xfrm>
            <a:off x="831395" y="4839788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9" name="Geschweifte Klammer links 28">
            <a:extLst>
              <a:ext uri="{FF2B5EF4-FFF2-40B4-BE49-F238E27FC236}">
                <a16:creationId xmlns:a16="http://schemas.microsoft.com/office/drawing/2014/main" id="{29B49539-2451-43AF-B9B2-020C9FB0E203}"/>
              </a:ext>
            </a:extLst>
          </p:cNvPr>
          <p:cNvSpPr/>
          <p:nvPr/>
        </p:nvSpPr>
        <p:spPr>
          <a:xfrm rot="10800000">
            <a:off x="1195995" y="434294"/>
            <a:ext cx="860378" cy="5443782"/>
          </a:xfrm>
          <a:prstGeom prst="leftBrace">
            <a:avLst>
              <a:gd name="adj1" fmla="val 45351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CE11C1F-9A77-48A3-8C08-E12FC55C3F93}"/>
              </a:ext>
            </a:extLst>
          </p:cNvPr>
          <p:cNvSpPr txBox="1"/>
          <p:nvPr/>
        </p:nvSpPr>
        <p:spPr>
          <a:xfrm>
            <a:off x="2089712" y="2943465"/>
            <a:ext cx="99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(a + b)</a:t>
            </a:r>
          </a:p>
        </p:txBody>
      </p:sp>
      <p:sp>
        <p:nvSpPr>
          <p:cNvPr id="31" name="Geschweifte Klammer links 30">
            <a:extLst>
              <a:ext uri="{FF2B5EF4-FFF2-40B4-BE49-F238E27FC236}">
                <a16:creationId xmlns:a16="http://schemas.microsoft.com/office/drawing/2014/main" id="{9F967627-A546-468F-9B40-AE76BAE8AC3C}"/>
              </a:ext>
            </a:extLst>
          </p:cNvPr>
          <p:cNvSpPr/>
          <p:nvPr/>
        </p:nvSpPr>
        <p:spPr>
          <a:xfrm rot="16200000">
            <a:off x="3477427" y="-1880456"/>
            <a:ext cx="860378" cy="5443782"/>
          </a:xfrm>
          <a:prstGeom prst="leftBrace">
            <a:avLst>
              <a:gd name="adj1" fmla="val 45351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FA0830A-E39D-44E4-8466-8D550E0D464B}"/>
              </a:ext>
            </a:extLst>
          </p:cNvPr>
          <p:cNvSpPr txBox="1"/>
          <p:nvPr/>
        </p:nvSpPr>
        <p:spPr>
          <a:xfrm>
            <a:off x="3554718" y="1241094"/>
            <a:ext cx="13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(a + b)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C83B41C-470D-418E-9E8E-6FD0AE57A579}"/>
              </a:ext>
            </a:extLst>
          </p:cNvPr>
          <p:cNvSpPr txBox="1"/>
          <p:nvPr/>
        </p:nvSpPr>
        <p:spPr>
          <a:xfrm>
            <a:off x="2347622" y="3680423"/>
            <a:ext cx="3419398" cy="741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A</a:t>
            </a:r>
            <a:r>
              <a:rPr lang="de-DE" baseline="-25000" dirty="0" err="1"/>
              <a:t>Quadrat</a:t>
            </a:r>
            <a:r>
              <a:rPr lang="de-DE" baseline="-25000" dirty="0"/>
              <a:t> </a:t>
            </a:r>
            <a:r>
              <a:rPr lang="de-DE" dirty="0"/>
              <a:t>= (a + b) x (a + b)</a:t>
            </a:r>
          </a:p>
          <a:p>
            <a:pPr>
              <a:lnSpc>
                <a:spcPct val="150000"/>
              </a:lnSpc>
            </a:pPr>
            <a:r>
              <a:rPr lang="de-DE" dirty="0" err="1"/>
              <a:t>A</a:t>
            </a:r>
            <a:r>
              <a:rPr lang="de-DE" baseline="-25000" dirty="0" err="1"/>
              <a:t>Quadrat</a:t>
            </a:r>
            <a:r>
              <a:rPr lang="de-DE" baseline="-25000" dirty="0"/>
              <a:t> </a:t>
            </a:r>
            <a:r>
              <a:rPr lang="de-DE" dirty="0"/>
              <a:t>= (a + b)²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3BE283A-1087-40E8-A97A-9DE7AE63FDCB}"/>
              </a:ext>
            </a:extLst>
          </p:cNvPr>
          <p:cNvSpPr txBox="1"/>
          <p:nvPr/>
        </p:nvSpPr>
        <p:spPr>
          <a:xfrm>
            <a:off x="3703704" y="2328262"/>
            <a:ext cx="32416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(a + b)² </a:t>
            </a:r>
          </a:p>
          <a:p>
            <a:r>
              <a:rPr lang="de-DE" b="1" dirty="0"/>
              <a:t>Erste binomische Formel</a:t>
            </a:r>
          </a:p>
        </p:txBody>
      </p:sp>
    </p:spTree>
    <p:extLst>
      <p:ext uri="{BB962C8B-B14F-4D97-AF65-F5344CB8AC3E}">
        <p14:creationId xmlns:p14="http://schemas.microsoft.com/office/powerpoint/2010/main" val="8768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9" grpId="0" animBg="1"/>
      <p:bldP spid="30" grpId="0"/>
      <p:bldP spid="31" grpId="0" animBg="1"/>
      <p:bldP spid="32" grpId="0"/>
      <p:bldP spid="33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A234ED23-B9D9-4365-9A0A-D3C797F1B691}"/>
              </a:ext>
            </a:extLst>
          </p:cNvPr>
          <p:cNvGrpSpPr/>
          <p:nvPr/>
        </p:nvGrpSpPr>
        <p:grpSpPr>
          <a:xfrm>
            <a:off x="856476" y="369539"/>
            <a:ext cx="2244956" cy="5477747"/>
            <a:chOff x="855556" y="1065413"/>
            <a:chExt cx="2244956" cy="5477747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D872E083-77AA-4B89-9E81-9F9D6FD37BBD}"/>
                </a:ext>
              </a:extLst>
            </p:cNvPr>
            <p:cNvGrpSpPr/>
            <p:nvPr/>
          </p:nvGrpSpPr>
          <p:grpSpPr>
            <a:xfrm>
              <a:off x="1191042" y="1065413"/>
              <a:ext cx="29504" cy="5448245"/>
              <a:chOff x="1191042" y="1065413"/>
              <a:chExt cx="29504" cy="5448245"/>
            </a:xfrm>
          </p:grpSpPr>
          <p:cxnSp>
            <p:nvCxnSpPr>
              <p:cNvPr id="3" name="Gerader Verbinder 2">
                <a:extLst>
                  <a:ext uri="{FF2B5EF4-FFF2-40B4-BE49-F238E27FC236}">
                    <a16:creationId xmlns:a16="http://schemas.microsoft.com/office/drawing/2014/main" id="{13A5F177-8FDA-4884-9BA9-996C54A53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1042" y="1065413"/>
                <a:ext cx="2" cy="428187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F7F8DEF7-06CF-4E5F-97D3-810A10E527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329" y="5263502"/>
                <a:ext cx="27217" cy="125015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7AC751EA-659B-45C7-AF00-0928EFBDA27A}"/>
                </a:ext>
              </a:extLst>
            </p:cNvPr>
            <p:cNvGrpSpPr/>
            <p:nvPr/>
          </p:nvGrpSpPr>
          <p:grpSpPr>
            <a:xfrm>
              <a:off x="855556" y="1099378"/>
              <a:ext cx="2244956" cy="5443782"/>
              <a:chOff x="831395" y="434294"/>
              <a:chExt cx="2244956" cy="5443782"/>
            </a:xfrm>
          </p:grpSpPr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9CAECC9A-59C0-4804-9C4F-33845C9DEC3B}"/>
                  </a:ext>
                </a:extLst>
              </p:cNvPr>
              <p:cNvSpPr txBox="1"/>
              <p:nvPr/>
            </p:nvSpPr>
            <p:spPr>
              <a:xfrm>
                <a:off x="831395" y="1570602"/>
                <a:ext cx="729210" cy="372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7</a:t>
                </a:r>
              </a:p>
            </p:txBody>
          </p:sp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3E19F537-3FA5-49DF-83E2-489371F9225F}"/>
                  </a:ext>
                </a:extLst>
              </p:cNvPr>
              <p:cNvSpPr txBox="1"/>
              <p:nvPr/>
            </p:nvSpPr>
            <p:spPr>
              <a:xfrm>
                <a:off x="831395" y="4839789"/>
                <a:ext cx="491172" cy="372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3</a:t>
                </a:r>
              </a:p>
            </p:txBody>
          </p:sp>
          <p:sp>
            <p:nvSpPr>
              <p:cNvPr id="20" name="Geschweifte Klammer links 19">
                <a:extLst>
                  <a:ext uri="{FF2B5EF4-FFF2-40B4-BE49-F238E27FC236}">
                    <a16:creationId xmlns:a16="http://schemas.microsoft.com/office/drawing/2014/main" id="{1B79B6BA-FCC9-4A2A-9860-D684DF9A345A}"/>
                  </a:ext>
                </a:extLst>
              </p:cNvPr>
              <p:cNvSpPr/>
              <p:nvPr/>
            </p:nvSpPr>
            <p:spPr>
              <a:xfrm rot="10800000">
                <a:off x="1191053" y="434294"/>
                <a:ext cx="860378" cy="5443782"/>
              </a:xfrm>
              <a:prstGeom prst="leftBrace">
                <a:avLst>
                  <a:gd name="adj1" fmla="val 45351"/>
                  <a:gd name="adj2" fmla="val 50000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1BD42F5B-ECDA-47BD-A2F7-33D134D33A50}"/>
                  </a:ext>
                </a:extLst>
              </p:cNvPr>
              <p:cNvSpPr txBox="1"/>
              <p:nvPr/>
            </p:nvSpPr>
            <p:spPr>
              <a:xfrm>
                <a:off x="2084770" y="2943465"/>
                <a:ext cx="9915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(7 + 3)</a:t>
                </a:r>
              </a:p>
            </p:txBody>
          </p:sp>
        </p:grp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46509DC4-1AE6-4AF5-AB49-C715D424926A}"/>
              </a:ext>
            </a:extLst>
          </p:cNvPr>
          <p:cNvGrpSpPr/>
          <p:nvPr/>
        </p:nvGrpSpPr>
        <p:grpSpPr>
          <a:xfrm>
            <a:off x="1191042" y="22256"/>
            <a:ext cx="5443782" cy="1545867"/>
            <a:chOff x="1181508" y="55481"/>
            <a:chExt cx="5443782" cy="1545867"/>
          </a:xfrm>
        </p:grpSpPr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495FC706-DAE1-467C-A83D-533BE454F69D}"/>
                </a:ext>
              </a:extLst>
            </p:cNvPr>
            <p:cNvCxnSpPr>
              <a:cxnSpLocks/>
            </p:cNvCxnSpPr>
            <p:nvPr/>
          </p:nvCxnSpPr>
          <p:spPr>
            <a:xfrm>
              <a:off x="5395996" y="434021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D386736C-A4B7-48EA-A380-5378F77EA04E}"/>
                </a:ext>
              </a:extLst>
            </p:cNvPr>
            <p:cNvGrpSpPr/>
            <p:nvPr/>
          </p:nvGrpSpPr>
          <p:grpSpPr>
            <a:xfrm>
              <a:off x="1191783" y="55481"/>
              <a:ext cx="5063031" cy="381887"/>
              <a:chOff x="1191783" y="63327"/>
              <a:chExt cx="5063031" cy="381887"/>
            </a:xfrm>
          </p:grpSpPr>
          <p:cxnSp>
            <p:nvCxnSpPr>
              <p:cNvPr id="2" name="Gerader Verbinder 1">
                <a:extLst>
                  <a:ext uri="{FF2B5EF4-FFF2-40B4-BE49-F238E27FC236}">
                    <a16:creationId xmlns:a16="http://schemas.microsoft.com/office/drawing/2014/main" id="{7AC1E7FB-2628-4673-8DA6-163DB6953E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91783" y="444574"/>
                <a:ext cx="4179513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7F6D927-8624-4550-9CAC-DC68C1B949CC}"/>
                  </a:ext>
                </a:extLst>
              </p:cNvPr>
              <p:cNvSpPr txBox="1"/>
              <p:nvPr/>
            </p:nvSpPr>
            <p:spPr>
              <a:xfrm>
                <a:off x="2956703" y="63327"/>
                <a:ext cx="491172" cy="372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7</a:t>
                </a: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60780186-42DB-4DB5-A190-3ACAB1C5A49D}"/>
                  </a:ext>
                </a:extLst>
              </p:cNvPr>
              <p:cNvSpPr txBox="1"/>
              <p:nvPr/>
            </p:nvSpPr>
            <p:spPr>
              <a:xfrm>
                <a:off x="5769515" y="77336"/>
                <a:ext cx="485299" cy="367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3</a:t>
                </a:r>
              </a:p>
            </p:txBody>
          </p:sp>
        </p:grp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139E2E44-8501-484B-811D-2B0AB41CEBD8}"/>
                </a:ext>
              </a:extLst>
            </p:cNvPr>
            <p:cNvGrpSpPr/>
            <p:nvPr/>
          </p:nvGrpSpPr>
          <p:grpSpPr>
            <a:xfrm>
              <a:off x="1181508" y="402765"/>
              <a:ext cx="5443782" cy="1198583"/>
              <a:chOff x="1181508" y="410611"/>
              <a:chExt cx="5443782" cy="1198583"/>
            </a:xfrm>
          </p:grpSpPr>
          <p:sp>
            <p:nvSpPr>
              <p:cNvPr id="22" name="Geschweifte Klammer links 21">
                <a:extLst>
                  <a:ext uri="{FF2B5EF4-FFF2-40B4-BE49-F238E27FC236}">
                    <a16:creationId xmlns:a16="http://schemas.microsoft.com/office/drawing/2014/main" id="{F62D5CCC-49F1-462E-9025-AD170CAD6A60}"/>
                  </a:ext>
                </a:extLst>
              </p:cNvPr>
              <p:cNvSpPr/>
              <p:nvPr/>
            </p:nvSpPr>
            <p:spPr>
              <a:xfrm rot="16200000">
                <a:off x="3473210" y="-1881091"/>
                <a:ext cx="860378" cy="5443782"/>
              </a:xfrm>
              <a:prstGeom prst="leftBrace">
                <a:avLst>
                  <a:gd name="adj1" fmla="val 45351"/>
                  <a:gd name="adj2" fmla="val 50000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11B7EF27-0BAD-4175-9FEA-ACF039901E5A}"/>
                  </a:ext>
                </a:extLst>
              </p:cNvPr>
              <p:cNvSpPr txBox="1"/>
              <p:nvPr/>
            </p:nvSpPr>
            <p:spPr>
              <a:xfrm>
                <a:off x="3567178" y="1239862"/>
                <a:ext cx="11773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(7 + 3)</a:t>
                </a:r>
              </a:p>
            </p:txBody>
          </p:sp>
        </p:grp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FFEBC9F6-0AAB-41D7-87FF-9A44CADF76F2}"/>
              </a:ext>
            </a:extLst>
          </p:cNvPr>
          <p:cNvSpPr txBox="1"/>
          <p:nvPr/>
        </p:nvSpPr>
        <p:spPr>
          <a:xfrm>
            <a:off x="3032402" y="2952579"/>
            <a:ext cx="3929112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A</a:t>
            </a:r>
            <a:r>
              <a:rPr lang="de-DE" baseline="-25000" dirty="0" err="1"/>
              <a:t>Quadrat</a:t>
            </a:r>
            <a:r>
              <a:rPr lang="de-DE" baseline="-25000" dirty="0"/>
              <a:t> </a:t>
            </a:r>
            <a:r>
              <a:rPr lang="de-DE" dirty="0"/>
              <a:t>= (7 + 3) x (7 + 3)</a:t>
            </a:r>
          </a:p>
          <a:p>
            <a:r>
              <a:rPr lang="de-DE" baseline="-25000" dirty="0"/>
              <a:t>                   </a:t>
            </a:r>
            <a:r>
              <a:rPr lang="de-DE" dirty="0"/>
              <a:t>=     10    x     10     =   100</a:t>
            </a:r>
          </a:p>
          <a:p>
            <a:endParaRPr lang="de-DE" dirty="0"/>
          </a:p>
          <a:p>
            <a:pPr>
              <a:lnSpc>
                <a:spcPct val="150000"/>
              </a:lnSpc>
            </a:pPr>
            <a:r>
              <a:rPr lang="de-DE" dirty="0" err="1"/>
              <a:t>A</a:t>
            </a:r>
            <a:r>
              <a:rPr lang="de-DE" baseline="-25000" dirty="0" err="1"/>
              <a:t>Quadrat</a:t>
            </a:r>
            <a:r>
              <a:rPr lang="de-DE" baseline="-25000" dirty="0"/>
              <a:t> </a:t>
            </a:r>
            <a:r>
              <a:rPr lang="de-DE" dirty="0"/>
              <a:t>= (7 + 3)²</a:t>
            </a:r>
          </a:p>
          <a:p>
            <a:pPr>
              <a:lnSpc>
                <a:spcPct val="150000"/>
              </a:lnSpc>
            </a:pPr>
            <a:r>
              <a:rPr lang="de-DE" baseline="-25000" dirty="0"/>
              <a:t>                    </a:t>
            </a:r>
            <a:r>
              <a:rPr lang="de-DE" dirty="0"/>
              <a:t>=     10²    =   100</a:t>
            </a: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D3B978C6-94CD-4F57-A9C4-B6921A971BD3}"/>
              </a:ext>
            </a:extLst>
          </p:cNvPr>
          <p:cNvGrpSpPr/>
          <p:nvPr/>
        </p:nvGrpSpPr>
        <p:grpSpPr>
          <a:xfrm>
            <a:off x="1230819" y="403503"/>
            <a:ext cx="5436918" cy="5591116"/>
            <a:chOff x="1230819" y="403503"/>
            <a:chExt cx="5436918" cy="5591116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92BDDA27-198A-49B1-AF03-61E87C77B51C}"/>
                </a:ext>
              </a:extLst>
            </p:cNvPr>
            <p:cNvCxnSpPr>
              <a:cxnSpLocks/>
            </p:cNvCxnSpPr>
            <p:nvPr/>
          </p:nvCxnSpPr>
          <p:spPr>
            <a:xfrm>
              <a:off x="6667736" y="403503"/>
              <a:ext cx="1" cy="43325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06605768-E7D8-4338-AE8B-44F910F14A5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62622" y="5374266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2471757D-5C3F-4380-9024-EFCBF5915FB4}"/>
                </a:ext>
              </a:extLst>
            </p:cNvPr>
            <p:cNvGrpSpPr/>
            <p:nvPr/>
          </p:nvGrpSpPr>
          <p:grpSpPr>
            <a:xfrm>
              <a:off x="1230819" y="5994618"/>
              <a:ext cx="5433509" cy="1"/>
              <a:chOff x="1191781" y="5867804"/>
              <a:chExt cx="5433509" cy="1"/>
            </a:xfrm>
          </p:grpSpPr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7CD2B4F5-5B12-4079-9CA8-E4121BEBFE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91781" y="5867804"/>
                <a:ext cx="4230093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EE3E3F8D-076E-4EE9-BA28-961D5B87A0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1874" y="5867804"/>
                <a:ext cx="1203416" cy="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029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9A060FCD-DEBA-418F-9085-A1DC5AA2DCFB}"/>
              </a:ext>
            </a:extLst>
          </p:cNvPr>
          <p:cNvSpPr txBox="1"/>
          <p:nvPr/>
        </p:nvSpPr>
        <p:spPr>
          <a:xfrm>
            <a:off x="2956703" y="63327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969767-DC8B-462C-BB20-C171492859AF}"/>
              </a:ext>
            </a:extLst>
          </p:cNvPr>
          <p:cNvSpPr txBox="1"/>
          <p:nvPr/>
        </p:nvSpPr>
        <p:spPr>
          <a:xfrm>
            <a:off x="6628720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429FF6E-12D4-47C7-B2D9-C5A73163ECED}"/>
              </a:ext>
            </a:extLst>
          </p:cNvPr>
          <p:cNvSpPr txBox="1"/>
          <p:nvPr/>
        </p:nvSpPr>
        <p:spPr>
          <a:xfrm>
            <a:off x="2592098" y="5944580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19CA640-E833-4F5C-AFDA-63C494A0A102}"/>
              </a:ext>
            </a:extLst>
          </p:cNvPr>
          <p:cNvSpPr txBox="1"/>
          <p:nvPr/>
        </p:nvSpPr>
        <p:spPr>
          <a:xfrm>
            <a:off x="831395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3198564-D50E-4474-B3CC-9E33B6B78395}"/>
              </a:ext>
            </a:extLst>
          </p:cNvPr>
          <p:cNvSpPr txBox="1"/>
          <p:nvPr/>
        </p:nvSpPr>
        <p:spPr>
          <a:xfrm>
            <a:off x="5773734" y="77335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A25C8D6-E26F-41B8-A562-DCE4E42114C5}"/>
              </a:ext>
            </a:extLst>
          </p:cNvPr>
          <p:cNvSpPr txBox="1"/>
          <p:nvPr/>
        </p:nvSpPr>
        <p:spPr>
          <a:xfrm>
            <a:off x="6629508" y="5067362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11AE18-69CA-47C4-AF8F-E215C049B708}"/>
              </a:ext>
            </a:extLst>
          </p:cNvPr>
          <p:cNvSpPr txBox="1"/>
          <p:nvPr/>
        </p:nvSpPr>
        <p:spPr>
          <a:xfrm>
            <a:off x="5850414" y="5871971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3940F93-80C3-4426-9113-95F90CABA3C7}"/>
              </a:ext>
            </a:extLst>
          </p:cNvPr>
          <p:cNvSpPr txBox="1"/>
          <p:nvPr/>
        </p:nvSpPr>
        <p:spPr>
          <a:xfrm>
            <a:off x="815394" y="5039645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B4A72C4-46DC-4F1B-AB08-29C8FD4B92E8}"/>
              </a:ext>
            </a:extLst>
          </p:cNvPr>
          <p:cNvGrpSpPr/>
          <p:nvPr/>
        </p:nvGrpSpPr>
        <p:grpSpPr>
          <a:xfrm>
            <a:off x="5397043" y="422341"/>
            <a:ext cx="15065" cy="5434711"/>
            <a:chOff x="5394065" y="420363"/>
            <a:chExt cx="15065" cy="5434711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E32ADC5-EDFC-408E-B77C-E0D7D27B4A4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279019" y="2535409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7BCC072-54E3-48D1-99E4-55870B07E0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07422" y="5253365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feld 44">
            <a:extLst>
              <a:ext uri="{FF2B5EF4-FFF2-40B4-BE49-F238E27FC236}">
                <a16:creationId xmlns:a16="http://schemas.microsoft.com/office/drawing/2014/main" id="{27CEDF5E-BA17-4705-B463-2D5549A7EE7B}"/>
              </a:ext>
            </a:extLst>
          </p:cNvPr>
          <p:cNvSpPr txBox="1"/>
          <p:nvPr/>
        </p:nvSpPr>
        <p:spPr>
          <a:xfrm>
            <a:off x="4992413" y="5036225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67577239-9E7D-4D93-A372-71EFF00C5B96}"/>
              </a:ext>
            </a:extLst>
          </p:cNvPr>
          <p:cNvSpPr txBox="1"/>
          <p:nvPr/>
        </p:nvSpPr>
        <p:spPr>
          <a:xfrm>
            <a:off x="5823665" y="4299588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0B362D-0F44-474B-A841-D57B0ECA3A9A}"/>
              </a:ext>
            </a:extLst>
          </p:cNvPr>
          <p:cNvSpPr txBox="1"/>
          <p:nvPr/>
        </p:nvSpPr>
        <p:spPr>
          <a:xfrm>
            <a:off x="2592098" y="4299588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635B5853-DB9C-4520-AF23-79B0B30926C7}"/>
              </a:ext>
            </a:extLst>
          </p:cNvPr>
          <p:cNvGrpSpPr/>
          <p:nvPr/>
        </p:nvGrpSpPr>
        <p:grpSpPr>
          <a:xfrm>
            <a:off x="1173798" y="400641"/>
            <a:ext cx="5454922" cy="5471330"/>
            <a:chOff x="1179084" y="406031"/>
            <a:chExt cx="5454922" cy="5471330"/>
          </a:xfrm>
        </p:grpSpPr>
        <p:sp>
          <p:nvSpPr>
            <p:cNvPr id="59" name="Geschweifte Klammer links 58">
              <a:extLst>
                <a:ext uri="{FF2B5EF4-FFF2-40B4-BE49-F238E27FC236}">
                  <a16:creationId xmlns:a16="http://schemas.microsoft.com/office/drawing/2014/main" id="{A8D91D32-02AA-4674-9911-DD84BBC1308F}"/>
                </a:ext>
              </a:extLst>
            </p:cNvPr>
            <p:cNvSpPr/>
            <p:nvPr/>
          </p:nvSpPr>
          <p:spPr>
            <a:xfrm rot="16200000">
              <a:off x="3473210" y="-1885671"/>
              <a:ext cx="860378" cy="5443782"/>
            </a:xfrm>
            <a:prstGeom prst="leftBrace">
              <a:avLst>
                <a:gd name="adj1" fmla="val 45351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D38DB946-069C-44C4-B1FD-FE48059F6655}"/>
                </a:ext>
              </a:extLst>
            </p:cNvPr>
            <p:cNvSpPr txBox="1"/>
            <p:nvPr/>
          </p:nvSpPr>
          <p:spPr>
            <a:xfrm>
              <a:off x="3566437" y="1285316"/>
              <a:ext cx="91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a + b</a:t>
              </a:r>
            </a:p>
          </p:txBody>
        </p: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E7A89EB7-71DB-4ACA-BE42-37AFDCBD5981}"/>
                </a:ext>
              </a:extLst>
            </p:cNvPr>
            <p:cNvGrpSpPr/>
            <p:nvPr/>
          </p:nvGrpSpPr>
          <p:grpSpPr>
            <a:xfrm>
              <a:off x="1179084" y="419875"/>
              <a:ext cx="5454922" cy="5457486"/>
              <a:chOff x="1179084" y="424455"/>
              <a:chExt cx="5454922" cy="5457486"/>
            </a:xfrm>
          </p:grpSpPr>
          <p:sp>
            <p:nvSpPr>
              <p:cNvPr id="55" name="Geschweifte Klammer links 54">
                <a:extLst>
                  <a:ext uri="{FF2B5EF4-FFF2-40B4-BE49-F238E27FC236}">
                    <a16:creationId xmlns:a16="http://schemas.microsoft.com/office/drawing/2014/main" id="{C48E38D2-9194-4221-AB92-4E67C09A366B}"/>
                  </a:ext>
                </a:extLst>
              </p:cNvPr>
              <p:cNvSpPr/>
              <p:nvPr/>
            </p:nvSpPr>
            <p:spPr>
              <a:xfrm rot="10800000">
                <a:off x="1202609" y="434294"/>
                <a:ext cx="860378" cy="5443782"/>
              </a:xfrm>
              <a:prstGeom prst="leftBrace">
                <a:avLst>
                  <a:gd name="adj1" fmla="val 45351"/>
                  <a:gd name="adj2" fmla="val 50000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Textfeld 55">
                <a:extLst>
                  <a:ext uri="{FF2B5EF4-FFF2-40B4-BE49-F238E27FC236}">
                    <a16:creationId xmlns:a16="http://schemas.microsoft.com/office/drawing/2014/main" id="{80B5F030-44AF-4ED4-82C2-648D400219BE}"/>
                  </a:ext>
                </a:extLst>
              </p:cNvPr>
              <p:cNvSpPr txBox="1"/>
              <p:nvPr/>
            </p:nvSpPr>
            <p:spPr>
              <a:xfrm>
                <a:off x="2096326" y="2943465"/>
                <a:ext cx="860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a + b</a:t>
                </a:r>
              </a:p>
            </p:txBody>
          </p:sp>
          <p:grpSp>
            <p:nvGrpSpPr>
              <p:cNvPr id="70" name="Gruppieren 69">
                <a:extLst>
                  <a:ext uri="{FF2B5EF4-FFF2-40B4-BE49-F238E27FC236}">
                    <a16:creationId xmlns:a16="http://schemas.microsoft.com/office/drawing/2014/main" id="{7DDB6749-6F40-425B-A432-6F66D764FD97}"/>
                  </a:ext>
                </a:extLst>
              </p:cNvPr>
              <p:cNvGrpSpPr/>
              <p:nvPr/>
            </p:nvGrpSpPr>
            <p:grpSpPr>
              <a:xfrm>
                <a:off x="1179084" y="424455"/>
                <a:ext cx="5454922" cy="5457486"/>
                <a:chOff x="1172470" y="424455"/>
                <a:chExt cx="5454922" cy="5457486"/>
              </a:xfrm>
            </p:grpSpPr>
            <p:cxnSp>
              <p:nvCxnSpPr>
                <p:cNvPr id="3" name="Gerader Verbinder 2">
                  <a:extLst>
                    <a:ext uri="{FF2B5EF4-FFF2-40B4-BE49-F238E27FC236}">
                      <a16:creationId xmlns:a16="http://schemas.microsoft.com/office/drawing/2014/main" id="{750937AF-D006-4DD6-8E45-555EAC12B4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93885" y="432313"/>
                  <a:ext cx="4230093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Gerader Verbinder 4">
                  <a:extLst>
                    <a:ext uri="{FF2B5EF4-FFF2-40B4-BE49-F238E27FC236}">
                      <a16:creationId xmlns:a16="http://schemas.microsoft.com/office/drawing/2014/main" id="{401B1B06-F291-41A3-9300-A89A4D156C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-921162" y="2539501"/>
                  <a:ext cx="4230093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Gerader Verbinder 7">
                  <a:extLst>
                    <a:ext uri="{FF2B5EF4-FFF2-40B4-BE49-F238E27FC236}">
                      <a16:creationId xmlns:a16="http://schemas.microsoft.com/office/drawing/2014/main" id="{057EE324-892E-49D0-882E-7A5D02C0CE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3976" y="432311"/>
                  <a:ext cx="1203416" cy="1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r Verbinder 9">
                  <a:extLst>
                    <a:ext uri="{FF2B5EF4-FFF2-40B4-BE49-F238E27FC236}">
                      <a16:creationId xmlns:a16="http://schemas.microsoft.com/office/drawing/2014/main" id="{147DF90E-91AA-4DAF-8387-56319ED226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92176" y="5256259"/>
                  <a:ext cx="1203416" cy="1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Gerader Verbinder 62">
                  <a:extLst>
                    <a:ext uri="{FF2B5EF4-FFF2-40B4-BE49-F238E27FC236}">
                      <a16:creationId xmlns:a16="http://schemas.microsoft.com/office/drawing/2014/main" id="{E8D0ED2D-00BB-4F91-9D32-2405AB3861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4493545" y="2555993"/>
                  <a:ext cx="4230093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Gerader Verbinder 63">
                  <a:extLst>
                    <a:ext uri="{FF2B5EF4-FFF2-40B4-BE49-F238E27FC236}">
                      <a16:creationId xmlns:a16="http://schemas.microsoft.com/office/drawing/2014/main" id="{D00BECED-04C6-42FD-935B-B612E0A5F1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06884" y="5275167"/>
                  <a:ext cx="1203416" cy="1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Gerader Verbinder 65">
                  <a:extLst>
                    <a:ext uri="{FF2B5EF4-FFF2-40B4-BE49-F238E27FC236}">
                      <a16:creationId xmlns:a16="http://schemas.microsoft.com/office/drawing/2014/main" id="{DDFB60E1-3C14-4407-8F91-6D91990BF0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2470" y="5876874"/>
                  <a:ext cx="4230093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Gerader Verbinder 66">
                  <a:extLst>
                    <a:ext uri="{FF2B5EF4-FFF2-40B4-BE49-F238E27FC236}">
                      <a16:creationId xmlns:a16="http://schemas.microsoft.com/office/drawing/2014/main" id="{9F5C38D8-566B-419E-9052-1F59060D5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3976" y="5881940"/>
                  <a:ext cx="1203416" cy="1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6F32D7B9-CC2D-4912-A0D1-0B0E2A9D24B4}"/>
              </a:ext>
            </a:extLst>
          </p:cNvPr>
          <p:cNvGrpSpPr/>
          <p:nvPr/>
        </p:nvGrpSpPr>
        <p:grpSpPr>
          <a:xfrm>
            <a:off x="1176417" y="4668390"/>
            <a:ext cx="5433507" cy="3"/>
            <a:chOff x="1176417" y="4668390"/>
            <a:chExt cx="5433507" cy="3"/>
          </a:xfrm>
        </p:grpSpPr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E982D949-E4BF-42FD-BFE0-B25C1EF77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6417" y="4668392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C45E5C3B-4C8C-43F5-9073-F914D3977F1D}"/>
                </a:ext>
              </a:extLst>
            </p:cNvPr>
            <p:cNvCxnSpPr>
              <a:cxnSpLocks/>
            </p:cNvCxnSpPr>
            <p:nvPr/>
          </p:nvCxnSpPr>
          <p:spPr>
            <a:xfrm>
              <a:off x="5406508" y="4668390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feld 74">
            <a:extLst>
              <a:ext uri="{FF2B5EF4-FFF2-40B4-BE49-F238E27FC236}">
                <a16:creationId xmlns:a16="http://schemas.microsoft.com/office/drawing/2014/main" id="{929FD523-1037-4C4A-8E42-0B88066942A8}"/>
              </a:ext>
            </a:extLst>
          </p:cNvPr>
          <p:cNvSpPr txBox="1"/>
          <p:nvPr/>
        </p:nvSpPr>
        <p:spPr>
          <a:xfrm>
            <a:off x="4940411" y="1577942"/>
            <a:ext cx="414535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28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45" grpId="0"/>
      <p:bldP spid="47" grpId="0"/>
      <p:bldP spid="48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feld 47">
            <a:extLst>
              <a:ext uri="{FF2B5EF4-FFF2-40B4-BE49-F238E27FC236}">
                <a16:creationId xmlns:a16="http://schemas.microsoft.com/office/drawing/2014/main" id="{250B362D-0F44-474B-A841-D57B0ECA3A9A}"/>
              </a:ext>
            </a:extLst>
          </p:cNvPr>
          <p:cNvSpPr txBox="1"/>
          <p:nvPr/>
        </p:nvSpPr>
        <p:spPr>
          <a:xfrm>
            <a:off x="2592098" y="4299588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9FD523-1037-4C4A-8E42-0B88066942A8}"/>
              </a:ext>
            </a:extLst>
          </p:cNvPr>
          <p:cNvSpPr txBox="1"/>
          <p:nvPr/>
        </p:nvSpPr>
        <p:spPr>
          <a:xfrm>
            <a:off x="4940411" y="1577942"/>
            <a:ext cx="414535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03F1177-B71D-48E5-B973-CBE0CA318661}"/>
              </a:ext>
            </a:extLst>
          </p:cNvPr>
          <p:cNvSpPr/>
          <p:nvPr/>
        </p:nvSpPr>
        <p:spPr>
          <a:xfrm>
            <a:off x="1191786" y="433859"/>
            <a:ext cx="4213124" cy="42371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A060FCD-DEBA-418F-9085-A1DC5AA2DCFB}"/>
              </a:ext>
            </a:extLst>
          </p:cNvPr>
          <p:cNvSpPr txBox="1"/>
          <p:nvPr/>
        </p:nvSpPr>
        <p:spPr>
          <a:xfrm>
            <a:off x="2956703" y="63327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969767-DC8B-462C-BB20-C171492859AF}"/>
              </a:ext>
            </a:extLst>
          </p:cNvPr>
          <p:cNvSpPr txBox="1"/>
          <p:nvPr/>
        </p:nvSpPr>
        <p:spPr>
          <a:xfrm>
            <a:off x="6628720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429FF6E-12D4-47C7-B2D9-C5A73163ECED}"/>
              </a:ext>
            </a:extLst>
          </p:cNvPr>
          <p:cNvSpPr txBox="1"/>
          <p:nvPr/>
        </p:nvSpPr>
        <p:spPr>
          <a:xfrm>
            <a:off x="2592098" y="5944580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19CA640-E833-4F5C-AFDA-63C494A0A102}"/>
              </a:ext>
            </a:extLst>
          </p:cNvPr>
          <p:cNvSpPr txBox="1"/>
          <p:nvPr/>
        </p:nvSpPr>
        <p:spPr>
          <a:xfrm>
            <a:off x="831395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3198564-D50E-4474-B3CC-9E33B6B78395}"/>
              </a:ext>
            </a:extLst>
          </p:cNvPr>
          <p:cNvSpPr txBox="1"/>
          <p:nvPr/>
        </p:nvSpPr>
        <p:spPr>
          <a:xfrm>
            <a:off x="5773734" y="77335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A25C8D6-E26F-41B8-A562-DCE4E42114C5}"/>
              </a:ext>
            </a:extLst>
          </p:cNvPr>
          <p:cNvSpPr txBox="1"/>
          <p:nvPr/>
        </p:nvSpPr>
        <p:spPr>
          <a:xfrm>
            <a:off x="6629508" y="5067362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11AE18-69CA-47C4-AF8F-E215C049B708}"/>
              </a:ext>
            </a:extLst>
          </p:cNvPr>
          <p:cNvSpPr txBox="1"/>
          <p:nvPr/>
        </p:nvSpPr>
        <p:spPr>
          <a:xfrm>
            <a:off x="5850414" y="5871971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3940F93-80C3-4426-9113-95F90CABA3C7}"/>
              </a:ext>
            </a:extLst>
          </p:cNvPr>
          <p:cNvSpPr txBox="1"/>
          <p:nvPr/>
        </p:nvSpPr>
        <p:spPr>
          <a:xfrm>
            <a:off x="815394" y="5039645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B4A72C4-46DC-4F1B-AB08-29C8FD4B92E8}"/>
              </a:ext>
            </a:extLst>
          </p:cNvPr>
          <p:cNvGrpSpPr/>
          <p:nvPr/>
        </p:nvGrpSpPr>
        <p:grpSpPr>
          <a:xfrm>
            <a:off x="5397043" y="422341"/>
            <a:ext cx="15065" cy="5434711"/>
            <a:chOff x="5394065" y="420363"/>
            <a:chExt cx="15065" cy="5434711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E32ADC5-EDFC-408E-B77C-E0D7D27B4A4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279019" y="2535409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7BCC072-54E3-48D1-99E4-55870B07E0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07422" y="5253365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feld 44">
            <a:extLst>
              <a:ext uri="{FF2B5EF4-FFF2-40B4-BE49-F238E27FC236}">
                <a16:creationId xmlns:a16="http://schemas.microsoft.com/office/drawing/2014/main" id="{27CEDF5E-BA17-4705-B463-2D5549A7EE7B}"/>
              </a:ext>
            </a:extLst>
          </p:cNvPr>
          <p:cNvSpPr txBox="1"/>
          <p:nvPr/>
        </p:nvSpPr>
        <p:spPr>
          <a:xfrm>
            <a:off x="4992413" y="5036225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67577239-9E7D-4D93-A372-71EFF00C5B96}"/>
              </a:ext>
            </a:extLst>
          </p:cNvPr>
          <p:cNvSpPr txBox="1"/>
          <p:nvPr/>
        </p:nvSpPr>
        <p:spPr>
          <a:xfrm>
            <a:off x="5823665" y="4299588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7DDB6749-6F40-425B-A432-6F66D764FD97}"/>
              </a:ext>
            </a:extLst>
          </p:cNvPr>
          <p:cNvGrpSpPr/>
          <p:nvPr/>
        </p:nvGrpSpPr>
        <p:grpSpPr>
          <a:xfrm>
            <a:off x="1173798" y="414485"/>
            <a:ext cx="5454922" cy="5457486"/>
            <a:chOff x="1172470" y="424455"/>
            <a:chExt cx="5454922" cy="5457486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750937AF-D006-4DD6-8E45-555EAC12B4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3885" y="432313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401B1B06-F291-41A3-9300-A89A4D156C95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-921162" y="2539501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057EE324-892E-49D0-882E-7A5D02C0CEC6}"/>
                </a:ext>
              </a:extLst>
            </p:cNvPr>
            <p:cNvCxnSpPr>
              <a:cxnSpLocks/>
            </p:cNvCxnSpPr>
            <p:nvPr/>
          </p:nvCxnSpPr>
          <p:spPr>
            <a:xfrm>
              <a:off x="5423976" y="432311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47DF90E-91AA-4DAF-8387-56319ED226C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2176" y="5256259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E8D0ED2D-00BB-4F91-9D32-2405AB3861C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493545" y="2555993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D00BECED-04C6-42FD-935B-B612E0A5F12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06884" y="5275167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DDFB60E1-3C14-4407-8F91-6D91990BF0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2470" y="5876874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F5C38D8-566B-419E-9052-1F59060D5929}"/>
                </a:ext>
              </a:extLst>
            </p:cNvPr>
            <p:cNvCxnSpPr>
              <a:cxnSpLocks/>
            </p:cNvCxnSpPr>
            <p:nvPr/>
          </p:nvCxnSpPr>
          <p:spPr>
            <a:xfrm>
              <a:off x="5423976" y="5881940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6F32D7B9-CC2D-4912-A0D1-0B0E2A9D24B4}"/>
              </a:ext>
            </a:extLst>
          </p:cNvPr>
          <p:cNvGrpSpPr/>
          <p:nvPr/>
        </p:nvGrpSpPr>
        <p:grpSpPr>
          <a:xfrm>
            <a:off x="1176417" y="4668390"/>
            <a:ext cx="5433507" cy="3"/>
            <a:chOff x="1176417" y="4668390"/>
            <a:chExt cx="5433507" cy="3"/>
          </a:xfrm>
        </p:grpSpPr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E982D949-E4BF-42FD-BFE0-B25C1EF77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6417" y="4668392"/>
              <a:ext cx="423009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C45E5C3B-4C8C-43F5-9073-F914D3977F1D}"/>
                </a:ext>
              </a:extLst>
            </p:cNvPr>
            <p:cNvCxnSpPr>
              <a:cxnSpLocks/>
            </p:cNvCxnSpPr>
            <p:nvPr/>
          </p:nvCxnSpPr>
          <p:spPr>
            <a:xfrm>
              <a:off x="5406508" y="4668390"/>
              <a:ext cx="1203416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D4628B9E-D89E-4D87-BC37-9083C612B379}"/>
              </a:ext>
            </a:extLst>
          </p:cNvPr>
          <p:cNvSpPr txBox="1"/>
          <p:nvPr/>
        </p:nvSpPr>
        <p:spPr>
          <a:xfrm>
            <a:off x="2418093" y="1869414"/>
            <a:ext cx="1503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a²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2FFC5CA-D913-4685-8E08-B40F74DECE84}"/>
              </a:ext>
            </a:extLst>
          </p:cNvPr>
          <p:cNvSpPr/>
          <p:nvPr/>
        </p:nvSpPr>
        <p:spPr>
          <a:xfrm>
            <a:off x="5396339" y="4647139"/>
            <a:ext cx="1228951" cy="12210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161B489-88D3-4121-8678-D90BF3C46C8E}"/>
              </a:ext>
            </a:extLst>
          </p:cNvPr>
          <p:cNvSpPr txBox="1"/>
          <p:nvPr/>
        </p:nvSpPr>
        <p:spPr>
          <a:xfrm>
            <a:off x="5738884" y="4839787"/>
            <a:ext cx="805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b²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BF9910F-5896-4DCF-8B78-881E63C242EE}"/>
              </a:ext>
            </a:extLst>
          </p:cNvPr>
          <p:cNvSpPr/>
          <p:nvPr/>
        </p:nvSpPr>
        <p:spPr>
          <a:xfrm>
            <a:off x="1183758" y="4664759"/>
            <a:ext cx="4213124" cy="120341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0F3F6F0-57BD-48B9-A5EE-247B95AA6EA8}"/>
              </a:ext>
            </a:extLst>
          </p:cNvPr>
          <p:cNvSpPr/>
          <p:nvPr/>
        </p:nvSpPr>
        <p:spPr>
          <a:xfrm>
            <a:off x="5396882" y="424454"/>
            <a:ext cx="1228901" cy="42394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082C010-0FD9-4792-964B-2B162009CDEC}"/>
              </a:ext>
            </a:extLst>
          </p:cNvPr>
          <p:cNvSpPr txBox="1"/>
          <p:nvPr/>
        </p:nvSpPr>
        <p:spPr>
          <a:xfrm>
            <a:off x="2852257" y="4858174"/>
            <a:ext cx="1604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 x b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595BEA7-0A23-43D8-818F-77993AE4F02D}"/>
              </a:ext>
            </a:extLst>
          </p:cNvPr>
          <p:cNvSpPr txBox="1"/>
          <p:nvPr/>
        </p:nvSpPr>
        <p:spPr>
          <a:xfrm rot="5400000">
            <a:off x="5293759" y="2238346"/>
            <a:ext cx="1604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 x b</a:t>
            </a:r>
          </a:p>
        </p:txBody>
      </p:sp>
    </p:spTree>
    <p:extLst>
      <p:ext uri="{BB962C8B-B14F-4D97-AF65-F5344CB8AC3E}">
        <p14:creationId xmlns:p14="http://schemas.microsoft.com/office/powerpoint/2010/main" val="136270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4DB0D8CB-C080-4F56-B3AB-F30A58D877D9}"/>
              </a:ext>
            </a:extLst>
          </p:cNvPr>
          <p:cNvSpPr txBox="1"/>
          <p:nvPr/>
        </p:nvSpPr>
        <p:spPr>
          <a:xfrm>
            <a:off x="2956703" y="63327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30D81B7-F273-43F3-A1D2-B90A076681D0}"/>
              </a:ext>
            </a:extLst>
          </p:cNvPr>
          <p:cNvSpPr txBox="1"/>
          <p:nvPr/>
        </p:nvSpPr>
        <p:spPr>
          <a:xfrm>
            <a:off x="6629507" y="1578066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3294F91-E3BC-47E5-B835-79D90B1E2B98}"/>
              </a:ext>
            </a:extLst>
          </p:cNvPr>
          <p:cNvSpPr txBox="1"/>
          <p:nvPr/>
        </p:nvSpPr>
        <p:spPr>
          <a:xfrm>
            <a:off x="2592098" y="5944580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CC8973D-1100-4194-B741-2E8F986373A9}"/>
              </a:ext>
            </a:extLst>
          </p:cNvPr>
          <p:cNvSpPr txBox="1"/>
          <p:nvPr/>
        </p:nvSpPr>
        <p:spPr>
          <a:xfrm>
            <a:off x="831395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36C1A58-4E49-463D-A29A-3C5842A2DD5D}"/>
              </a:ext>
            </a:extLst>
          </p:cNvPr>
          <p:cNvSpPr txBox="1"/>
          <p:nvPr/>
        </p:nvSpPr>
        <p:spPr>
          <a:xfrm>
            <a:off x="5773734" y="77335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4BA320C-0C35-499A-82A4-11471998E8AD}"/>
              </a:ext>
            </a:extLst>
          </p:cNvPr>
          <p:cNvSpPr txBox="1"/>
          <p:nvPr/>
        </p:nvSpPr>
        <p:spPr>
          <a:xfrm>
            <a:off x="6629508" y="5070089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19208BE-1C40-4DAC-BF74-324609A6DEF7}"/>
              </a:ext>
            </a:extLst>
          </p:cNvPr>
          <p:cNvSpPr txBox="1"/>
          <p:nvPr/>
        </p:nvSpPr>
        <p:spPr>
          <a:xfrm>
            <a:off x="5850414" y="5871971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73EDF79-C7BC-4DE7-9BE5-333BC5945532}"/>
              </a:ext>
            </a:extLst>
          </p:cNvPr>
          <p:cNvSpPr txBox="1"/>
          <p:nvPr/>
        </p:nvSpPr>
        <p:spPr>
          <a:xfrm>
            <a:off x="831395" y="4839787"/>
            <a:ext cx="491172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1467175F-97D7-495E-BE31-EE4305DE45CD}"/>
              </a:ext>
            </a:extLst>
          </p:cNvPr>
          <p:cNvGrpSpPr/>
          <p:nvPr/>
        </p:nvGrpSpPr>
        <p:grpSpPr>
          <a:xfrm rot="5400000">
            <a:off x="2692375" y="3141208"/>
            <a:ext cx="5433509" cy="2"/>
            <a:chOff x="2897174" y="3763112"/>
            <a:chExt cx="5433509" cy="2"/>
          </a:xfrm>
        </p:grpSpPr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8B423CD4-44F3-4471-822C-D491213548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7174" y="3763113"/>
              <a:ext cx="4230093" cy="1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F9DF9C92-4528-42EC-8635-0E1B8B095C70}"/>
                </a:ext>
              </a:extLst>
            </p:cNvPr>
            <p:cNvCxnSpPr>
              <a:cxnSpLocks/>
            </p:cNvCxnSpPr>
            <p:nvPr/>
          </p:nvCxnSpPr>
          <p:spPr>
            <a:xfrm>
              <a:off x="7127267" y="3763112"/>
              <a:ext cx="1203416" cy="1"/>
            </a:xfrm>
            <a:prstGeom prst="line">
              <a:avLst/>
            </a:prstGeom>
            <a:ln w="158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24923833-F152-408D-9C8B-210D5DEB965B}"/>
              </a:ext>
            </a:extLst>
          </p:cNvPr>
          <p:cNvSpPr/>
          <p:nvPr/>
        </p:nvSpPr>
        <p:spPr>
          <a:xfrm>
            <a:off x="1191786" y="433859"/>
            <a:ext cx="4213124" cy="42371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9145A7C-8645-4229-9771-8BE04AD3CA07}"/>
              </a:ext>
            </a:extLst>
          </p:cNvPr>
          <p:cNvSpPr/>
          <p:nvPr/>
        </p:nvSpPr>
        <p:spPr>
          <a:xfrm>
            <a:off x="1183758" y="4664759"/>
            <a:ext cx="4213124" cy="120341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AF056F0-DFE9-4DA8-A95F-D46FC173DA94}"/>
              </a:ext>
            </a:extLst>
          </p:cNvPr>
          <p:cNvSpPr/>
          <p:nvPr/>
        </p:nvSpPr>
        <p:spPr>
          <a:xfrm>
            <a:off x="5396882" y="424454"/>
            <a:ext cx="1228901" cy="42394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C0B4C0-3EE4-4171-9481-A4CA81C4EF91}"/>
              </a:ext>
            </a:extLst>
          </p:cNvPr>
          <p:cNvSpPr/>
          <p:nvPr/>
        </p:nvSpPr>
        <p:spPr>
          <a:xfrm>
            <a:off x="5396339" y="4647139"/>
            <a:ext cx="1228951" cy="12210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F6A5818-0EB4-4DB4-B736-0D909CF80D47}"/>
              </a:ext>
            </a:extLst>
          </p:cNvPr>
          <p:cNvSpPr txBox="1"/>
          <p:nvPr/>
        </p:nvSpPr>
        <p:spPr>
          <a:xfrm>
            <a:off x="3136477" y="2235579"/>
            <a:ext cx="917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a²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57115E4-3973-42DD-94F7-AF839DBCC07F}"/>
              </a:ext>
            </a:extLst>
          </p:cNvPr>
          <p:cNvSpPr txBox="1"/>
          <p:nvPr/>
        </p:nvSpPr>
        <p:spPr>
          <a:xfrm>
            <a:off x="5738884" y="4839787"/>
            <a:ext cx="805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b²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9E5A76C-331B-48DB-B08F-3D339A673ABF}"/>
              </a:ext>
            </a:extLst>
          </p:cNvPr>
          <p:cNvSpPr txBox="1"/>
          <p:nvPr/>
        </p:nvSpPr>
        <p:spPr>
          <a:xfrm>
            <a:off x="2852257" y="4858174"/>
            <a:ext cx="1604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 x b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1AC05AD-15A6-4B6F-9194-1C19DE901D79}"/>
              </a:ext>
            </a:extLst>
          </p:cNvPr>
          <p:cNvSpPr txBox="1"/>
          <p:nvPr/>
        </p:nvSpPr>
        <p:spPr>
          <a:xfrm rot="5400000">
            <a:off x="5208101" y="2584775"/>
            <a:ext cx="157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a x b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C77AF72-D6FC-484F-8676-E819D60BC3F0}"/>
              </a:ext>
            </a:extLst>
          </p:cNvPr>
          <p:cNvSpPr txBox="1"/>
          <p:nvPr/>
        </p:nvSpPr>
        <p:spPr>
          <a:xfrm>
            <a:off x="5006326" y="5036224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82B5643-B7F7-4397-9C31-B5763D0F9F89}"/>
              </a:ext>
            </a:extLst>
          </p:cNvPr>
          <p:cNvSpPr txBox="1"/>
          <p:nvPr/>
        </p:nvSpPr>
        <p:spPr>
          <a:xfrm>
            <a:off x="5823665" y="4299588"/>
            <a:ext cx="482778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23D3F59-6642-42C7-A1B1-C3D276165F0C}"/>
              </a:ext>
            </a:extLst>
          </p:cNvPr>
          <p:cNvSpPr txBox="1"/>
          <p:nvPr/>
        </p:nvSpPr>
        <p:spPr>
          <a:xfrm>
            <a:off x="2592098" y="4299588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6896120-81EE-4435-8CBB-15C45760EF05}"/>
              </a:ext>
            </a:extLst>
          </p:cNvPr>
          <p:cNvSpPr txBox="1"/>
          <p:nvPr/>
        </p:nvSpPr>
        <p:spPr>
          <a:xfrm>
            <a:off x="4840584" y="1570602"/>
            <a:ext cx="729210" cy="37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Geschweifte Klammer links 37">
            <a:extLst>
              <a:ext uri="{FF2B5EF4-FFF2-40B4-BE49-F238E27FC236}">
                <a16:creationId xmlns:a16="http://schemas.microsoft.com/office/drawing/2014/main" id="{098DEB21-E353-495C-A93A-71E7C599067B}"/>
              </a:ext>
            </a:extLst>
          </p:cNvPr>
          <p:cNvSpPr/>
          <p:nvPr/>
        </p:nvSpPr>
        <p:spPr>
          <a:xfrm rot="10800000">
            <a:off x="1195995" y="434294"/>
            <a:ext cx="860378" cy="5443782"/>
          </a:xfrm>
          <a:prstGeom prst="leftBrace">
            <a:avLst>
              <a:gd name="adj1" fmla="val 45351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9421C47-4EC6-4E85-9535-81123C8CEDF9}"/>
              </a:ext>
            </a:extLst>
          </p:cNvPr>
          <p:cNvSpPr txBox="1"/>
          <p:nvPr/>
        </p:nvSpPr>
        <p:spPr>
          <a:xfrm>
            <a:off x="2089713" y="2943465"/>
            <a:ext cx="86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 + b</a:t>
            </a:r>
          </a:p>
        </p:txBody>
      </p:sp>
      <p:sp>
        <p:nvSpPr>
          <p:cNvPr id="40" name="Geschweifte Klammer links 39">
            <a:extLst>
              <a:ext uri="{FF2B5EF4-FFF2-40B4-BE49-F238E27FC236}">
                <a16:creationId xmlns:a16="http://schemas.microsoft.com/office/drawing/2014/main" id="{0C1626CF-6B89-41EE-B45C-3D577FFCCEF4}"/>
              </a:ext>
            </a:extLst>
          </p:cNvPr>
          <p:cNvSpPr/>
          <p:nvPr/>
        </p:nvSpPr>
        <p:spPr>
          <a:xfrm rot="16200000">
            <a:off x="3473210" y="-1881091"/>
            <a:ext cx="860378" cy="5443782"/>
          </a:xfrm>
          <a:prstGeom prst="leftBrace">
            <a:avLst>
              <a:gd name="adj1" fmla="val 45351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6EAC0C8-D5DB-4CAF-B19C-4F0825EC46E0}"/>
              </a:ext>
            </a:extLst>
          </p:cNvPr>
          <p:cNvSpPr txBox="1"/>
          <p:nvPr/>
        </p:nvSpPr>
        <p:spPr>
          <a:xfrm>
            <a:off x="3506887" y="1269696"/>
            <a:ext cx="85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 + b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30B8D80-5C28-4BE6-B593-4F20A5328E6F}"/>
              </a:ext>
            </a:extLst>
          </p:cNvPr>
          <p:cNvSpPr txBox="1"/>
          <p:nvPr/>
        </p:nvSpPr>
        <p:spPr>
          <a:xfrm>
            <a:off x="7182081" y="1312547"/>
            <a:ext cx="4018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erste binomische Formel lautet somit: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D7E736EC-A9BC-499E-B876-E6368F496953}"/>
              </a:ext>
            </a:extLst>
          </p:cNvPr>
          <p:cNvSpPr/>
          <p:nvPr/>
        </p:nvSpPr>
        <p:spPr>
          <a:xfrm>
            <a:off x="7139582" y="2837825"/>
            <a:ext cx="1228901" cy="1182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7BF6CD7-DDB2-48F3-89D2-A2FC598A54E2}"/>
              </a:ext>
            </a:extLst>
          </p:cNvPr>
          <p:cNvSpPr txBox="1"/>
          <p:nvPr/>
        </p:nvSpPr>
        <p:spPr>
          <a:xfrm>
            <a:off x="8321217" y="3020409"/>
            <a:ext cx="253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+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64EEB81-F389-434D-90B6-994CF741E707}"/>
              </a:ext>
            </a:extLst>
          </p:cNvPr>
          <p:cNvSpPr/>
          <p:nvPr/>
        </p:nvSpPr>
        <p:spPr>
          <a:xfrm>
            <a:off x="8745418" y="2805989"/>
            <a:ext cx="1067437" cy="42883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DB8C9377-98CD-45A5-B092-5CC2F5B1BDAB}"/>
              </a:ext>
            </a:extLst>
          </p:cNvPr>
          <p:cNvSpPr/>
          <p:nvPr/>
        </p:nvSpPr>
        <p:spPr>
          <a:xfrm>
            <a:off x="8745418" y="3512339"/>
            <a:ext cx="1067437" cy="42883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8ABCD7AE-DF14-4E58-977F-9335687EDB59}"/>
              </a:ext>
            </a:extLst>
          </p:cNvPr>
          <p:cNvSpPr/>
          <p:nvPr/>
        </p:nvSpPr>
        <p:spPr>
          <a:xfrm>
            <a:off x="10358421" y="3142273"/>
            <a:ext cx="431619" cy="4288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77F45287-8BE5-4744-AC7F-4EAB7C2A634F}"/>
              </a:ext>
            </a:extLst>
          </p:cNvPr>
          <p:cNvSpPr txBox="1"/>
          <p:nvPr/>
        </p:nvSpPr>
        <p:spPr>
          <a:xfrm>
            <a:off x="9856696" y="3043463"/>
            <a:ext cx="253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+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AB0DDA0-2DC1-4069-9E19-146562D96D03}"/>
              </a:ext>
            </a:extLst>
          </p:cNvPr>
          <p:cNvSpPr txBox="1"/>
          <p:nvPr/>
        </p:nvSpPr>
        <p:spPr>
          <a:xfrm>
            <a:off x="7501938" y="1970560"/>
            <a:ext cx="2398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(a + b)² =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ACF3CC8-6A48-4430-8803-4FE760BCAF8D}"/>
              </a:ext>
            </a:extLst>
          </p:cNvPr>
          <p:cNvSpPr txBox="1"/>
          <p:nvPr/>
        </p:nvSpPr>
        <p:spPr>
          <a:xfrm>
            <a:off x="8640864" y="2734149"/>
            <a:ext cx="1604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(a x b)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A9B30FD3-8581-4A3E-B04E-4FBA7B5F828F}"/>
              </a:ext>
            </a:extLst>
          </p:cNvPr>
          <p:cNvSpPr txBox="1"/>
          <p:nvPr/>
        </p:nvSpPr>
        <p:spPr>
          <a:xfrm>
            <a:off x="8640864" y="3432810"/>
            <a:ext cx="1604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(a x b)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C6A2DD7-73C6-4A99-81C0-F4A9ADAE8446}"/>
              </a:ext>
            </a:extLst>
          </p:cNvPr>
          <p:cNvSpPr txBox="1"/>
          <p:nvPr/>
        </p:nvSpPr>
        <p:spPr>
          <a:xfrm>
            <a:off x="7501938" y="3027850"/>
            <a:ext cx="91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a²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8C10F99-12B7-4B0A-9AF6-9ADFF5667498}"/>
              </a:ext>
            </a:extLst>
          </p:cNvPr>
          <p:cNvSpPr txBox="1"/>
          <p:nvPr/>
        </p:nvSpPr>
        <p:spPr>
          <a:xfrm>
            <a:off x="10331054" y="3091024"/>
            <a:ext cx="91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b²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22EF586-E2A3-4BE7-84BB-2813DB38E16A}"/>
              </a:ext>
            </a:extLst>
          </p:cNvPr>
          <p:cNvSpPr txBox="1"/>
          <p:nvPr/>
        </p:nvSpPr>
        <p:spPr>
          <a:xfrm>
            <a:off x="7378964" y="4240418"/>
            <a:ext cx="171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Oder: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2E1129D9-BD64-4724-845C-7864B1FDE53C}"/>
              </a:ext>
            </a:extLst>
          </p:cNvPr>
          <p:cNvSpPr txBox="1"/>
          <p:nvPr/>
        </p:nvSpPr>
        <p:spPr>
          <a:xfrm>
            <a:off x="6971397" y="4639839"/>
            <a:ext cx="4943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(a + b)² = a² + 2 ab + b²</a:t>
            </a:r>
          </a:p>
        </p:txBody>
      </p:sp>
    </p:spTree>
    <p:extLst>
      <p:ext uri="{BB962C8B-B14F-4D97-AF65-F5344CB8AC3E}">
        <p14:creationId xmlns:p14="http://schemas.microsoft.com/office/powerpoint/2010/main" val="21069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8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5" grpId="0"/>
      <p:bldP spid="46" grpId="0" animBg="1"/>
      <p:bldP spid="47" grpId="0" animBg="1"/>
      <p:bldP spid="48" grpId="0" animBg="1"/>
      <p:bldP spid="50" grpId="0"/>
      <p:bldP spid="52" grpId="0"/>
      <p:bldP spid="53" grpId="0"/>
      <p:bldP spid="54" grpId="0"/>
      <p:bldP spid="55" grpId="0"/>
      <p:bldP spid="44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 title="Forms">
                <a:extLst>
                  <a:ext uri="{FF2B5EF4-FFF2-40B4-BE49-F238E27FC236}">
                    <a16:creationId xmlns:a16="http://schemas.microsoft.com/office/drawing/2014/main" id="{D0C9B20F-7E63-47EF-B96D-226A2D2E7D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7100227"/>
                  </p:ext>
                </p:extLst>
              </p:nvPr>
            </p:nvGraphicFramePr>
            <p:xfrm>
              <a:off x="130629" y="384202"/>
              <a:ext cx="11464577" cy="6070386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Add-In 1" title="Forms">
                <a:extLst>
                  <a:ext uri="{FF2B5EF4-FFF2-40B4-BE49-F238E27FC236}">
                    <a16:creationId xmlns:a16="http://schemas.microsoft.com/office/drawing/2014/main" id="{D0C9B20F-7E63-47EF-B96D-226A2D2E7DE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629" y="384202"/>
                <a:ext cx="11464577" cy="607038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21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webextension1.xml><?xml version="1.0" encoding="utf-8"?>
<we:webextension xmlns:we="http://schemas.microsoft.com/office/webextensions/webextension/2010/11" id="{50771A45-8BAA-44E6-B763-A10D72C2F9E4}">
  <we:reference id="wa104381526" version="1.0.0.2" store="de-DE" storeType="OMEX"/>
  <we:alternateReferences>
    <we:reference id="wa104381526" version="1.0.0.2" store="wa104381526" storeType="OMEX"/>
  </we:alternateReferences>
  <we:properties>
    <we:property name="FormID" value="&quot;DQSIkWdsW0yxEjajBLZtrQAAAAAAAAAAAAO__dBUJsRUQzFVRTdFOE1OSlBZQVdBTlRQT1FFMVlYSy4u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199</Words>
  <Application>Microsoft Office PowerPoint</Application>
  <PresentationFormat>Breitbild</PresentationFormat>
  <Paragraphs>85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(a + b)²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 + b)²</dc:title>
  <dc:creator>Oliver Bruha</dc:creator>
  <cp:lastModifiedBy>Oli</cp:lastModifiedBy>
  <cp:revision>4</cp:revision>
  <dcterms:created xsi:type="dcterms:W3CDTF">2021-12-04T19:25:24Z</dcterms:created>
  <dcterms:modified xsi:type="dcterms:W3CDTF">2021-12-05T15:02:34Z</dcterms:modified>
</cp:coreProperties>
</file>